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2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BF0C3F2-6572-4643-9EF6-1C475F8B5824}" type="datetimeFigureOut">
              <a:rPr lang="ru-RU" smtClean="0"/>
              <a:t>05.11.2015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CA50B7E-3130-4A94-BD6D-2F1DCF5C7C1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76672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D92B61"/>
                </a:solidFill>
              </a:rPr>
              <a:t>«Нетрадиционные техники рисования как средство развития детского изобразительного творчества»</a:t>
            </a:r>
            <a:endParaRPr lang="ru-RU" sz="4800" dirty="0">
              <a:solidFill>
                <a:srgbClr val="D92B6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10700"/>
            <a:ext cx="2448272" cy="30866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510700"/>
            <a:ext cx="3024336" cy="13756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420128"/>
            <a:ext cx="2246362" cy="29969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886325"/>
            <a:ext cx="3168352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8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4437112"/>
            <a:ext cx="5369800" cy="1811288"/>
          </a:xfrm>
        </p:spPr>
        <p:txBody>
          <a:bodyPr/>
          <a:lstStyle/>
          <a:p>
            <a:endParaRPr lang="ru-RU" b="1" dirty="0"/>
          </a:p>
        </p:txBody>
      </p:sp>
      <p:sp>
        <p:nvSpPr>
          <p:cNvPr id="5" name="Овал 4"/>
          <p:cNvSpPr/>
          <p:nvPr/>
        </p:nvSpPr>
        <p:spPr>
          <a:xfrm>
            <a:off x="1259632" y="332656"/>
            <a:ext cx="7128792" cy="10081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Нетрадиционные техники рисования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699792" y="1340768"/>
            <a:ext cx="2124236" cy="432048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824028" y="1340768"/>
            <a:ext cx="0" cy="432048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824028" y="1340768"/>
            <a:ext cx="2052228" cy="432048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619672" y="1988840"/>
            <a:ext cx="2376264" cy="14401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 младшем дошкольном возрасте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55976" y="1988840"/>
            <a:ext cx="1944216" cy="14401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 среднем дошкольном возрасте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88224" y="1988840"/>
            <a:ext cx="2160240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 старшем дошкольном возрасте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2807804" y="3429000"/>
            <a:ext cx="0" cy="432048"/>
          </a:xfrm>
          <a:prstGeom prst="straightConnector1">
            <a:avLst/>
          </a:prstGeom>
          <a:ln w="38100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328084" y="3429000"/>
            <a:ext cx="0" cy="4320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5" idx="2"/>
          </p:cNvCxnSpPr>
          <p:nvPr/>
        </p:nvCxnSpPr>
        <p:spPr>
          <a:xfrm>
            <a:off x="7668344" y="3429000"/>
            <a:ext cx="0" cy="4320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23529" y="3861048"/>
            <a:ext cx="2664295" cy="26642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Рисование пальчиками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Рисование ладошкой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Тычок жесткой кистью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Оттиск пробкой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Оттиск печатками из картофеля</a:t>
            </a:r>
          </a:p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203848" y="3861048"/>
            <a:ext cx="2520280" cy="26642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Оттиск пенопластом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Оттиск смятой бумагой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Оттиск </a:t>
            </a:r>
            <a:r>
              <a:rPr lang="ru-RU" b="1" dirty="0" err="1" smtClean="0">
                <a:solidFill>
                  <a:schemeClr val="tx1"/>
                </a:solidFill>
              </a:rPr>
              <a:t>паралоном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Восковые мелки +акварель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Свеча+акварель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940152" y="3861048"/>
            <a:ext cx="2808312" cy="26642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Печать по трафарету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Монотипия предметная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Монотипия пейзажная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Кляксография</a:t>
            </a:r>
            <a:r>
              <a:rPr lang="ru-RU" b="1" dirty="0" smtClean="0">
                <a:solidFill>
                  <a:schemeClr val="tx1"/>
                </a:solidFill>
              </a:rPr>
              <a:t> с трубочкой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Набрызг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Отпечатки листьев и </a:t>
            </a:r>
            <a:r>
              <a:rPr lang="ru-RU" b="1" dirty="0" err="1" smtClean="0">
                <a:solidFill>
                  <a:schemeClr val="tx1"/>
                </a:solidFill>
              </a:rPr>
              <a:t>тд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121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3" grpId="0" animBg="1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48012"/>
            <a:ext cx="6984776" cy="3305324"/>
          </a:xfrm>
        </p:spPr>
      </p:pic>
      <p:sp>
        <p:nvSpPr>
          <p:cNvPr id="4" name="Блок-схема: перфолента 3"/>
          <p:cNvSpPr/>
          <p:nvPr/>
        </p:nvSpPr>
        <p:spPr>
          <a:xfrm>
            <a:off x="466412" y="188640"/>
            <a:ext cx="8424936" cy="2952328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mtClean="0">
                <a:solidFill>
                  <a:srgbClr val="002060"/>
                </a:solidFill>
              </a:rPr>
              <a:t> </a:t>
            </a:r>
            <a:r>
              <a:rPr lang="ru-RU" sz="4400" b="1" dirty="0">
                <a:solidFill>
                  <a:srgbClr val="002060"/>
                </a:solidFill>
              </a:rPr>
              <a:t>Н</a:t>
            </a:r>
            <a:r>
              <a:rPr lang="ru-RU" sz="4400" b="1" smtClean="0">
                <a:solidFill>
                  <a:srgbClr val="002060"/>
                </a:solidFill>
              </a:rPr>
              <a:t>еобычные </a:t>
            </a:r>
            <a:r>
              <a:rPr lang="ru-RU" sz="4400" b="1" dirty="0" smtClean="0">
                <a:solidFill>
                  <a:srgbClr val="002060"/>
                </a:solidFill>
              </a:rPr>
              <a:t>техники рисования: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2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ая выноска 2"/>
          <p:cNvSpPr/>
          <p:nvPr/>
        </p:nvSpPr>
        <p:spPr>
          <a:xfrm>
            <a:off x="1547664" y="188640"/>
            <a:ext cx="6408712" cy="1584176"/>
          </a:xfrm>
          <a:prstGeom prst="wedgeRect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Рисование манной крупой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01" y="2152650"/>
            <a:ext cx="3810000" cy="2552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988840"/>
            <a:ext cx="3707904" cy="24284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860" y="2860675"/>
            <a:ext cx="2193032" cy="36893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490920"/>
            <a:ext cx="4352032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1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827584" y="188640"/>
            <a:ext cx="7632848" cy="1152128"/>
          </a:xfrm>
          <a:prstGeom prst="wedgeRect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</a:t>
            </a:r>
            <a:r>
              <a:rPr lang="ru-RU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соль+краски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3751064" cy="30963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428961"/>
            <a:ext cx="4841258" cy="3224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116613"/>
            <a:ext cx="576064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5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755576" y="260648"/>
            <a:ext cx="8064896" cy="1368152"/>
          </a:xfrm>
          <a:prstGeom prst="wedgeRect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err="1" smtClean="0">
                <a:solidFill>
                  <a:srgbClr val="FF0000"/>
                </a:solidFill>
              </a:rPr>
              <a:t>Ниткография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16832"/>
            <a:ext cx="4853533" cy="43243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114" y="1929408"/>
            <a:ext cx="3429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1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1115616" y="476672"/>
            <a:ext cx="7560840" cy="1296144"/>
          </a:xfrm>
          <a:prstGeom prst="wedgeRect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Рисование крупой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44183"/>
            <a:ext cx="3414491" cy="47525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932142"/>
            <a:ext cx="5115303" cy="452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6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649497" y="271469"/>
            <a:ext cx="8136904" cy="1357331"/>
          </a:xfrm>
          <a:prstGeom prst="wedgeRect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Рисование на пене для бритья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1" y="1927121"/>
            <a:ext cx="3290491" cy="4594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321" y="1844824"/>
            <a:ext cx="5292080" cy="26822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321" y="4452588"/>
            <a:ext cx="4954091" cy="220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3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683568" y="188640"/>
            <a:ext cx="7776864" cy="1296144"/>
          </a:xfrm>
          <a:prstGeom prst="wedgeRect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Рисование мыльными пузырями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2592288" cy="47525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72816"/>
            <a:ext cx="2938686" cy="47525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772816"/>
            <a:ext cx="297254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7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1259632" y="476672"/>
            <a:ext cx="7560840" cy="1368152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Краски в пакете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32856"/>
            <a:ext cx="4104456" cy="3600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381" y="2636912"/>
            <a:ext cx="59055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5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лыбающееся лицо 1"/>
          <p:cNvSpPr/>
          <p:nvPr/>
        </p:nvSpPr>
        <p:spPr>
          <a:xfrm rot="1301717">
            <a:off x="1043608" y="548680"/>
            <a:ext cx="1656184" cy="172819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лыбающееся лицо 2"/>
          <p:cNvSpPr/>
          <p:nvPr/>
        </p:nvSpPr>
        <p:spPr>
          <a:xfrm rot="20301451">
            <a:off x="179512" y="3717032"/>
            <a:ext cx="3240360" cy="2736304"/>
          </a:xfrm>
          <a:prstGeom prst="smileyFac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лыбающееся лицо 3"/>
          <p:cNvSpPr/>
          <p:nvPr/>
        </p:nvSpPr>
        <p:spPr>
          <a:xfrm>
            <a:off x="4211960" y="548680"/>
            <a:ext cx="4464496" cy="3888432"/>
          </a:xfrm>
          <a:prstGeom prst="smileyFac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611560" y="1556792"/>
            <a:ext cx="7560840" cy="4104456"/>
          </a:xfrm>
          <a:prstGeom prst="horizontalScroll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</a:rPr>
              <a:t>Спасибо за внимание!!!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6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94</Words>
  <Application>Microsoft Office PowerPoint</Application>
  <PresentationFormat>Экран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14</cp:revision>
  <dcterms:created xsi:type="dcterms:W3CDTF">2015-10-06T10:12:40Z</dcterms:created>
  <dcterms:modified xsi:type="dcterms:W3CDTF">2015-11-05T10:43:37Z</dcterms:modified>
</cp:coreProperties>
</file>